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3" r:id="rId11"/>
    <p:sldId id="264" r:id="rId12"/>
    <p:sldId id="265" r:id="rId13"/>
    <p:sldId id="266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3AEF027-B847-4D1D-8D95-A6AA34F62F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portal se abrirá, </a:t>
            </a:r>
          </a:p>
          <a:p>
            <a:r>
              <a:rPr lang="pt-BR" dirty="0"/>
              <a:t>Cristo me saudará, </a:t>
            </a:r>
          </a:p>
          <a:p>
            <a:r>
              <a:rPr lang="pt-BR" dirty="0"/>
              <a:t>Quando ao fim da </a:t>
            </a:r>
          </a:p>
          <a:p>
            <a:r>
              <a:rPr lang="pt-BR" dirty="0"/>
              <a:t>jornada eu chegar. </a:t>
            </a:r>
          </a:p>
        </p:txBody>
      </p:sp>
    </p:spTree>
    <p:extLst>
      <p:ext uri="{BB962C8B-B14F-4D97-AF65-F5344CB8AC3E}">
        <p14:creationId xmlns:p14="http://schemas.microsoft.com/office/powerpoint/2010/main" val="1733972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85CD262-7536-4630-B7D5-9A5C32E6CC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Recompensas irei </a:t>
            </a:r>
          </a:p>
          <a:p>
            <a:r>
              <a:rPr lang="pt-BR" dirty="0"/>
              <a:t>receber do meu Rei, </a:t>
            </a:r>
          </a:p>
          <a:p>
            <a:r>
              <a:rPr lang="pt-BR" dirty="0"/>
              <a:t>Quando ao fim da </a:t>
            </a:r>
          </a:p>
          <a:p>
            <a:r>
              <a:rPr lang="pt-BR" dirty="0"/>
              <a:t>jornada eu chegar.</a:t>
            </a:r>
          </a:p>
        </p:txBody>
      </p:sp>
    </p:spTree>
    <p:extLst>
      <p:ext uri="{BB962C8B-B14F-4D97-AF65-F5344CB8AC3E}">
        <p14:creationId xmlns:p14="http://schemas.microsoft.com/office/powerpoint/2010/main" val="1696759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C26D357-F373-40F4-AFE0-985E8AA2BC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o dia findar </a:t>
            </a:r>
          </a:p>
          <a:p>
            <a:r>
              <a:rPr lang="pt-BR" dirty="0"/>
              <a:t>desse meu labutar,</a:t>
            </a:r>
          </a:p>
          <a:p>
            <a:r>
              <a:rPr lang="pt-BR" dirty="0"/>
              <a:t>Com os salvos nos </a:t>
            </a:r>
          </a:p>
          <a:p>
            <a:r>
              <a:rPr lang="pt-BR" dirty="0"/>
              <a:t>Céus hei de entrar.</a:t>
            </a:r>
          </a:p>
        </p:txBody>
      </p:sp>
    </p:spTree>
    <p:extLst>
      <p:ext uri="{BB962C8B-B14F-4D97-AF65-F5344CB8AC3E}">
        <p14:creationId xmlns:p14="http://schemas.microsoft.com/office/powerpoint/2010/main" val="3448732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D77ECF-A2CA-4E76-ACB6-4110C86A5A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 obterei </a:t>
            </a:r>
          </a:p>
          <a:p>
            <a:r>
              <a:rPr lang="pt-BR" dirty="0"/>
              <a:t>bênçãos mil, eu o sei, </a:t>
            </a:r>
          </a:p>
          <a:p>
            <a:r>
              <a:rPr lang="pt-BR" dirty="0"/>
              <a:t>Quando ao fim da </a:t>
            </a:r>
          </a:p>
          <a:p>
            <a:r>
              <a:rPr lang="pt-BR" dirty="0"/>
              <a:t>jornada eu chegar.</a:t>
            </a:r>
          </a:p>
        </p:txBody>
      </p:sp>
    </p:spTree>
    <p:extLst>
      <p:ext uri="{BB962C8B-B14F-4D97-AF65-F5344CB8AC3E}">
        <p14:creationId xmlns:p14="http://schemas.microsoft.com/office/powerpoint/2010/main" val="1664168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1CDB4EC-5696-45FA-A9E1-84283D0683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Haverá luz nos Céus, </a:t>
            </a:r>
          </a:p>
          <a:p>
            <a:r>
              <a:rPr lang="pt-BR" dirty="0"/>
              <a:t>das moradas de Deus, </a:t>
            </a:r>
          </a:p>
          <a:p>
            <a:r>
              <a:rPr lang="pt-BR" dirty="0"/>
              <a:t>Quando ao fim da </a:t>
            </a:r>
          </a:p>
          <a:p>
            <a:r>
              <a:rPr lang="pt-BR" dirty="0"/>
              <a:t>jornada eu chegar.</a:t>
            </a:r>
          </a:p>
        </p:txBody>
      </p:sp>
    </p:spTree>
    <p:extLst>
      <p:ext uri="{BB962C8B-B14F-4D97-AF65-F5344CB8AC3E}">
        <p14:creationId xmlns:p14="http://schemas.microsoft.com/office/powerpoint/2010/main" val="439298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1A20B70-22F4-4B66-9F29-93927FD167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delícias sem-par </a:t>
            </a:r>
          </a:p>
          <a:p>
            <a:r>
              <a:rPr lang="pt-BR" dirty="0"/>
              <a:t>eu irei desfrutar, </a:t>
            </a:r>
          </a:p>
          <a:p>
            <a:r>
              <a:rPr lang="pt-BR" dirty="0"/>
              <a:t>Quando ao fim da </a:t>
            </a:r>
          </a:p>
          <a:p>
            <a:r>
              <a:rPr lang="pt-BR" dirty="0"/>
              <a:t>jornada eu chegar.</a:t>
            </a:r>
          </a:p>
        </p:txBody>
      </p:sp>
    </p:spTree>
    <p:extLst>
      <p:ext uri="{BB962C8B-B14F-4D97-AF65-F5344CB8AC3E}">
        <p14:creationId xmlns:p14="http://schemas.microsoft.com/office/powerpoint/2010/main" val="419933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C26D357-F373-40F4-AFE0-985E8AA2BC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o dia findar </a:t>
            </a:r>
          </a:p>
          <a:p>
            <a:r>
              <a:rPr lang="pt-BR" dirty="0"/>
              <a:t>desse meu labutar,</a:t>
            </a:r>
          </a:p>
          <a:p>
            <a:r>
              <a:rPr lang="pt-BR" dirty="0"/>
              <a:t>Com os salvos nos </a:t>
            </a:r>
          </a:p>
          <a:p>
            <a:r>
              <a:rPr lang="pt-BR" dirty="0"/>
              <a:t>Céus hei de entrar.</a:t>
            </a:r>
          </a:p>
        </p:txBody>
      </p:sp>
    </p:spTree>
    <p:extLst>
      <p:ext uri="{BB962C8B-B14F-4D97-AF65-F5344CB8AC3E}">
        <p14:creationId xmlns:p14="http://schemas.microsoft.com/office/powerpoint/2010/main" val="953818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D77ECF-A2CA-4E76-ACB6-4110C86A5A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 obterei </a:t>
            </a:r>
          </a:p>
          <a:p>
            <a:r>
              <a:rPr lang="pt-BR" dirty="0"/>
              <a:t>bênçãos mil, eu o sei, </a:t>
            </a:r>
          </a:p>
          <a:p>
            <a:r>
              <a:rPr lang="pt-BR" dirty="0"/>
              <a:t>Quando ao fim da </a:t>
            </a:r>
          </a:p>
          <a:p>
            <a:r>
              <a:rPr lang="pt-BR" dirty="0"/>
              <a:t>jornada eu chegar.</a:t>
            </a:r>
          </a:p>
        </p:txBody>
      </p:sp>
    </p:spTree>
    <p:extLst>
      <p:ext uri="{BB962C8B-B14F-4D97-AF65-F5344CB8AC3E}">
        <p14:creationId xmlns:p14="http://schemas.microsoft.com/office/powerpoint/2010/main" val="71852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22D10B-81E0-42A1-8B58-BAF06C37EA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Minhas lutas, então, </a:t>
            </a:r>
          </a:p>
          <a:p>
            <a:r>
              <a:rPr lang="pt-BR" dirty="0"/>
              <a:t>desaparecerão, </a:t>
            </a:r>
          </a:p>
          <a:p>
            <a:r>
              <a:rPr lang="pt-BR" dirty="0"/>
              <a:t>Quando ao fim da </a:t>
            </a:r>
          </a:p>
          <a:p>
            <a:r>
              <a:rPr lang="pt-BR" dirty="0"/>
              <a:t>jornada eu chegar.</a:t>
            </a:r>
          </a:p>
        </p:txBody>
      </p:sp>
    </p:spTree>
    <p:extLst>
      <p:ext uri="{BB962C8B-B14F-4D97-AF65-F5344CB8AC3E}">
        <p14:creationId xmlns:p14="http://schemas.microsoft.com/office/powerpoint/2010/main" val="4044682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684446A-18E3-4C1C-BE29-B930FD30F4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Todo o meu padecer </a:t>
            </a:r>
          </a:p>
          <a:p>
            <a:r>
              <a:rPr lang="pt-BR" dirty="0"/>
              <a:t>Deus fará esquecer, </a:t>
            </a:r>
          </a:p>
          <a:p>
            <a:r>
              <a:rPr lang="pt-BR" dirty="0"/>
              <a:t>Quando ao fim da </a:t>
            </a:r>
          </a:p>
          <a:p>
            <a:r>
              <a:rPr lang="pt-BR" dirty="0"/>
              <a:t>jornada eu chegar. </a:t>
            </a:r>
          </a:p>
        </p:txBody>
      </p:sp>
    </p:spTree>
    <p:extLst>
      <p:ext uri="{BB962C8B-B14F-4D97-AF65-F5344CB8AC3E}">
        <p14:creationId xmlns:p14="http://schemas.microsoft.com/office/powerpoint/2010/main" val="160536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C26D357-F373-40F4-AFE0-985E8AA2BC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o dia findar </a:t>
            </a:r>
          </a:p>
          <a:p>
            <a:r>
              <a:rPr lang="pt-BR" dirty="0"/>
              <a:t>desse meu labutar,</a:t>
            </a:r>
          </a:p>
          <a:p>
            <a:r>
              <a:rPr lang="pt-BR" dirty="0"/>
              <a:t>Com os salvos nos </a:t>
            </a:r>
          </a:p>
          <a:p>
            <a:r>
              <a:rPr lang="pt-BR" dirty="0"/>
              <a:t>Céus hei de entrar.</a:t>
            </a:r>
          </a:p>
        </p:txBody>
      </p:sp>
    </p:spTree>
    <p:extLst>
      <p:ext uri="{BB962C8B-B14F-4D97-AF65-F5344CB8AC3E}">
        <p14:creationId xmlns:p14="http://schemas.microsoft.com/office/powerpoint/2010/main" val="2670237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DA JORNADA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D77ECF-A2CA-4E76-ACB6-4110C86A5A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 obterei </a:t>
            </a:r>
          </a:p>
          <a:p>
            <a:r>
              <a:rPr lang="pt-BR" dirty="0"/>
              <a:t>bênçãos mil, eu o sei, </a:t>
            </a:r>
          </a:p>
          <a:p>
            <a:r>
              <a:rPr lang="pt-BR" dirty="0"/>
              <a:t>Quando ao fim da </a:t>
            </a:r>
          </a:p>
          <a:p>
            <a:r>
              <a:rPr lang="pt-BR" dirty="0"/>
              <a:t>jornada eu chegar.</a:t>
            </a:r>
          </a:p>
        </p:txBody>
      </p:sp>
    </p:spTree>
    <p:extLst>
      <p:ext uri="{BB962C8B-B14F-4D97-AF65-F5344CB8AC3E}">
        <p14:creationId xmlns:p14="http://schemas.microsoft.com/office/powerpoint/2010/main" val="3861641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135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FIM DA JORNADA</vt:lpstr>
      <vt:lpstr>FIM DA JORNADA</vt:lpstr>
      <vt:lpstr>FIM DA JORNADA</vt:lpstr>
      <vt:lpstr>FIM DA JORNADA</vt:lpstr>
      <vt:lpstr>FIM DA JORNADA</vt:lpstr>
      <vt:lpstr>FIM DA JORNADA</vt:lpstr>
      <vt:lpstr>FIM DA JORNADA</vt:lpstr>
      <vt:lpstr>FIM DA JORNADA</vt:lpstr>
      <vt:lpstr>FIM DA JORNADA</vt:lpstr>
      <vt:lpstr>FIM DA JORNADA</vt:lpstr>
      <vt:lpstr>FIM DA JORNADA</vt:lpstr>
      <vt:lpstr>FIM DA JORNADA</vt:lpstr>
      <vt:lpstr>FIM DA JORNADA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2019-06-12T22:47:12Z</dcterms:modified>
</cp:coreProperties>
</file>

<file path=docProps/thumbnail.jpeg>
</file>